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116-C9A5-4596-BDB0-CDD16466B47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BFD-F2F3-40AF-B93D-3A9D862A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8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116-C9A5-4596-BDB0-CDD16466B47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BFD-F2F3-40AF-B93D-3A9D862A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2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116-C9A5-4596-BDB0-CDD16466B47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BFD-F2F3-40AF-B93D-3A9D862A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7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116-C9A5-4596-BDB0-CDD16466B47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BFD-F2F3-40AF-B93D-3A9D862A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4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116-C9A5-4596-BDB0-CDD16466B47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BFD-F2F3-40AF-B93D-3A9D862A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5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116-C9A5-4596-BDB0-CDD16466B47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BFD-F2F3-40AF-B93D-3A9D862A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116-C9A5-4596-BDB0-CDD16466B47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BFD-F2F3-40AF-B93D-3A9D862A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116-C9A5-4596-BDB0-CDD16466B47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BFD-F2F3-40AF-B93D-3A9D862A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1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116-C9A5-4596-BDB0-CDD16466B47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BFD-F2F3-40AF-B93D-3A9D862A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2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116-C9A5-4596-BDB0-CDD16466B47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BFD-F2F3-40AF-B93D-3A9D862A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116-C9A5-4596-BDB0-CDD16466B47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BFD-F2F3-40AF-B93D-3A9D862A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08116-C9A5-4596-BDB0-CDD16466B47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D4BFD-F2F3-40AF-B93D-3A9D862A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272" y="365199"/>
            <a:ext cx="9144000" cy="1122073"/>
          </a:xfrm>
        </p:spPr>
        <p:txBody>
          <a:bodyPr/>
          <a:lstStyle/>
          <a:p>
            <a:r>
              <a:rPr lang="en-US" dirty="0" smtClean="0"/>
              <a:t>Placement of Poster</a:t>
            </a:r>
            <a:endParaRPr lang="en-US" dirty="0"/>
          </a:p>
        </p:txBody>
      </p:sp>
      <p:pic>
        <p:nvPicPr>
          <p:cNvPr id="1026" name="Picture 2" descr="IMG-20200420-WA00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536" b="12315"/>
          <a:stretch>
            <a:fillRect/>
          </a:stretch>
        </p:blipFill>
        <p:spPr bwMode="auto">
          <a:xfrm>
            <a:off x="227011" y="2387744"/>
            <a:ext cx="4517565" cy="344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IMG-20200420-WA00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89"/>
          <a:stretch>
            <a:fillRect/>
          </a:stretch>
        </p:blipFill>
        <p:spPr bwMode="auto">
          <a:xfrm>
            <a:off x="7184767" y="2397270"/>
            <a:ext cx="4910251" cy="344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G-20200420-WA006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18" b="19321"/>
          <a:stretch>
            <a:fillRect/>
          </a:stretch>
        </p:blipFill>
        <p:spPr bwMode="auto">
          <a:xfrm>
            <a:off x="4843896" y="2789525"/>
            <a:ext cx="2241551" cy="272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804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Placement of Poster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Placement of Poster</dc:title>
  <dc:creator>Bobby Krishna Thulasi</dc:creator>
  <cp:lastModifiedBy>Bobby Krishna Thulasi</cp:lastModifiedBy>
  <cp:revision>1</cp:revision>
  <dcterms:created xsi:type="dcterms:W3CDTF">2020-04-23T11:09:22Z</dcterms:created>
  <dcterms:modified xsi:type="dcterms:W3CDTF">2020-04-23T11:09:36Z</dcterms:modified>
</cp:coreProperties>
</file>